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459" r:id="rId2"/>
    <p:sldId id="518" r:id="rId3"/>
    <p:sldId id="521" r:id="rId4"/>
    <p:sldId id="522" r:id="rId5"/>
    <p:sldId id="523" r:id="rId6"/>
    <p:sldId id="805" r:id="rId7"/>
    <p:sldId id="913" r:id="rId8"/>
    <p:sldId id="914" r:id="rId9"/>
    <p:sldId id="520" r:id="rId10"/>
    <p:sldId id="524" r:id="rId11"/>
    <p:sldId id="915" r:id="rId12"/>
    <p:sldId id="916" r:id="rId13"/>
    <p:sldId id="896" r:id="rId14"/>
    <p:sldId id="917" r:id="rId15"/>
    <p:sldId id="918" r:id="rId16"/>
    <p:sldId id="919" r:id="rId17"/>
    <p:sldId id="920" r:id="rId18"/>
    <p:sldId id="921" r:id="rId19"/>
    <p:sldId id="922" r:id="rId20"/>
    <p:sldId id="911" r:id="rId21"/>
    <p:sldId id="540" r:id="rId22"/>
    <p:sldId id="902" r:id="rId23"/>
    <p:sldId id="848" r:id="rId24"/>
    <p:sldId id="791" r:id="rId25"/>
    <p:sldId id="888" r:id="rId26"/>
    <p:sldId id="903" r:id="rId27"/>
    <p:sldId id="904" r:id="rId28"/>
    <p:sldId id="912" r:id="rId29"/>
    <p:sldId id="889" r:id="rId30"/>
    <p:sldId id="905" r:id="rId31"/>
    <p:sldId id="923" r:id="rId32"/>
    <p:sldId id="90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 autoAdjust="0"/>
    <p:restoredTop sz="82272" autoAdjust="0"/>
  </p:normalViewPr>
  <p:slideViewPr>
    <p:cSldViewPr>
      <p:cViewPr varScale="1">
        <p:scale>
          <a:sx n="91" d="100"/>
          <a:sy n="91" d="100"/>
        </p:scale>
        <p:origin x="141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040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0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81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18-06-2023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Good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Good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Father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7036612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Brown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Common Hymnal Digital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Rising Springs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Tony Brown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Vamos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9704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heard a thousand stories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what they think You’re like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I've heard the tender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love in the dead of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tell me that You’re pleased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that I'm never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8225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a Good </a:t>
            </a:r>
            <a:r>
              <a:rPr lang="en-GB" sz="4000" dirty="0" err="1">
                <a:solidFill>
                  <a:schemeClr val="bg1"/>
                </a:solidFill>
              </a:rPr>
              <a:t>Good</a:t>
            </a:r>
            <a:r>
              <a:rPr lang="en-GB" sz="40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37874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seen many searching for answers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Far and wide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know we're all searching for answers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You provide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You know just what we need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Before we say a 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03699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perfect in all of Your ways to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8995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Love so undeniable I can hardly speak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Peace so unexplainable I can hardly think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Into love </a:t>
            </a:r>
            <a:r>
              <a:rPr lang="en-GB" sz="4000" dirty="0" err="1">
                <a:solidFill>
                  <a:schemeClr val="bg1"/>
                </a:solidFill>
              </a:rPr>
              <a:t>love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love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83509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Our God Saves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4972837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2007 Integrity's Hosanna!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Leadworship</a:t>
            </a:r>
            <a:r>
              <a:rPr lang="en-GB" sz="1200" dirty="0">
                <a:solidFill>
                  <a:schemeClr val="bg1"/>
                </a:solidFill>
              </a:rPr>
              <a:t>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86FE95-2FFF-E368-B046-5B64E0B95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6C600-5760-907C-FBDA-E834446B7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-27384"/>
            <a:ext cx="684076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15B59-19E3-4D49-3078-1F9DE7D9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EC1F6-27C9-9139-70A1-863B0F6A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-31456"/>
            <a:ext cx="4874289" cy="68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9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46A3E-2F39-9DEE-FB27-7FADF03A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67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F9D7D-486E-A38B-B799-97D70A0FF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-31456"/>
            <a:ext cx="4896543" cy="6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75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B4C7-3D94-53DC-5327-4E59E455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D92C-C46B-126F-8F23-7C2AE314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ABCDA-BC70-4380-9D67-82FFD3EF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3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1F6D6-B8D5-B2CE-89C5-7385FBAB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5" y="1128712"/>
            <a:ext cx="9209971" cy="518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the name of the Father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name of the 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name of the Spirit,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we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gather'd</a:t>
            </a:r>
            <a:r>
              <a:rPr lang="en-GB" sz="4000" dirty="0">
                <a:solidFill>
                  <a:schemeClr val="bg1"/>
                </a:solidFill>
              </a:rPr>
              <a:t> together,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lift up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call on our Savior to fall on Your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5327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29C10-2070-5ACF-6574-DBE20023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-27384"/>
            <a:ext cx="6912768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C211A-2D04-8DF7-1C3D-4135D4F3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6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C7A1D-092C-C723-48B8-4480A3EE3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DDA9D-C753-1A49-9795-2E6D5FC4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33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3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the joyful sound of our offering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saints bow down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people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rise with You lifted on Your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world will see that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51189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God saves our God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hope in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Mourning turns to songs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saves our God saves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884103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9799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5094</TotalTime>
  <Words>707</Words>
  <Application>Microsoft Office PowerPoint</Application>
  <PresentationFormat>On-screen Show (4:3)</PresentationFormat>
  <Paragraphs>130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323</cp:revision>
  <dcterms:created xsi:type="dcterms:W3CDTF">2019-09-23T12:06:27Z</dcterms:created>
  <dcterms:modified xsi:type="dcterms:W3CDTF">2023-06-17T20:26:16Z</dcterms:modified>
</cp:coreProperties>
</file>